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68" autoAdjust="0"/>
  </p:normalViewPr>
  <p:slideViewPr>
    <p:cSldViewPr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390CA-DE7E-4C88-8816-CDF75155AAC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2E6E2-523B-4F20-9305-36D4D9675F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*PLEASE KEEP ONE</a:t>
            </a:r>
            <a:r>
              <a:rPr lang="en-US" baseline="0" smtClean="0"/>
              <a:t> SPACE BETWEEN THE BULLET POINT AND THE FIRST WORD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2E6E2-523B-4F20-9305-36D4D9675FF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3A29-955E-46D6-BF06-24500C6B933D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F78A-13B5-4F39-B247-5A400AA20DCE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193B2-BBAE-4E15-BECE-A2996D947E93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8191B-D321-434E-9B00-C6B8D56A1620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13CE4-5C3A-4881-BCC4-D26D8859AE7A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A18DA-946C-4058-94A5-A2C65190513F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6B88-224A-4820-B833-1E6AB366BFC9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6C7D6-34EF-4E31-86C5-CD226F9CF2E9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2748-FE31-44EF-9CA2-907483EF78C7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41E1C-3ED0-4A11-91AE-62647A204F3D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59189-1C8F-473E-9CC6-F786CA240938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34013-243C-4F6E-BE08-5CAE40734399}" type="datetime4">
              <a:rPr lang="en-US" smtClean="0"/>
              <a:pPr/>
              <a:t>June 21,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 fontScale="90000"/>
          </a:bodyPr>
          <a:lstStyle/>
          <a:p>
            <a:pPr algn="l"/>
            <a:r>
              <a:rPr lang="en-US" smtClean="0">
                <a:latin typeface="Myriad Pro" pitchFamily="34" charset="0"/>
              </a:rPr>
              <a:t>[Slide Title Here]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62000" y="1143001"/>
            <a:ext cx="4648200" cy="4800599"/>
          </a:xfrm>
        </p:spPr>
        <p:txBody>
          <a:bodyPr wrap="square" lIns="91440" tIns="91440" bIns="91440">
            <a:noAutofit/>
          </a:bodyPr>
          <a:lstStyle/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Main Point 1and more text here and more text here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Main Point 2 and more text here and more text here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Sub Point 1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Sub Point 2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Main Point 3 and more text here and more text here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Sub Point 1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Sub Point 2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Main Point 4 and more text here and more text here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Sub Point 1</a:t>
            </a:r>
            <a:endParaRPr lang="en-US" sz="2000" dirty="0" smtClean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62600" y="1219200"/>
            <a:ext cx="2895600" cy="46482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Picture???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19" name="Picture 18" descr="JPAL_Logo_Spread_RGB.jpg"/>
            <p:cNvPicPr>
              <a:picLocks noChangeAspect="1"/>
            </p:cNvPicPr>
            <p:nvPr/>
          </p:nvPicPr>
          <p:blipFill>
            <a:blip r:embed="rId3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20" name="Picture 19" descr="JPAL_Logo_Spread_RGB.jpg"/>
            <p:cNvPicPr>
              <a:picLocks noChangeAspect="1"/>
            </p:cNvPicPr>
            <p:nvPr/>
          </p:nvPicPr>
          <p:blipFill>
            <a:blip r:embed="rId3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10800000">
            <a:off x="762000" y="60198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89</Words>
  <Application>Microsoft Office PowerPoint</Application>
  <PresentationFormat>On-screen Show (4:3)</PresentationFormat>
  <Paragraphs>21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[Slide Title Here]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[YOUR TITLE HERE AND SECOND LINE HERE]</dc:title>
  <dc:creator/>
  <cp:lastModifiedBy>Caitlin Tulloch</cp:lastModifiedBy>
  <cp:revision>6</cp:revision>
  <dcterms:created xsi:type="dcterms:W3CDTF">2006-08-16T00:00:00Z</dcterms:created>
  <dcterms:modified xsi:type="dcterms:W3CDTF">2010-06-21T12:37:09Z</dcterms:modified>
</cp:coreProperties>
</file>